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B9FE16-2C59-46B2-8447-E776E8EDB341}" v="2" dt="2022-01-10T20:04:46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 van't ende" userId="e5da63746a0f9684" providerId="LiveId" clId="{B9B9FE16-2C59-46B2-8447-E776E8EDB341}"/>
    <pc:docChg chg="custSel addSld modSld">
      <pc:chgData name="Bart van't ende" userId="e5da63746a0f9684" providerId="LiveId" clId="{B9B9FE16-2C59-46B2-8447-E776E8EDB341}" dt="2022-01-11T18:39:31.723" v="86" actId="114"/>
      <pc:docMkLst>
        <pc:docMk/>
      </pc:docMkLst>
      <pc:sldChg chg="modSp mod">
        <pc:chgData name="Bart van't ende" userId="e5da63746a0f9684" providerId="LiveId" clId="{B9B9FE16-2C59-46B2-8447-E776E8EDB341}" dt="2022-01-10T20:07:58.968" v="24" actId="20577"/>
        <pc:sldMkLst>
          <pc:docMk/>
          <pc:sldMk cId="838970024" sldId="258"/>
        </pc:sldMkLst>
        <pc:spChg chg="mod">
          <ac:chgData name="Bart van't ende" userId="e5da63746a0f9684" providerId="LiveId" clId="{B9B9FE16-2C59-46B2-8447-E776E8EDB341}" dt="2022-01-10T20:07:58.968" v="24" actId="20577"/>
          <ac:spMkLst>
            <pc:docMk/>
            <pc:sldMk cId="838970024" sldId="258"/>
            <ac:spMk id="2" creationId="{F46EE738-BBE7-4D6A-91C9-C0636BAB5141}"/>
          </ac:spMkLst>
        </pc:spChg>
      </pc:sldChg>
      <pc:sldChg chg="modSp mod">
        <pc:chgData name="Bart van't ende" userId="e5da63746a0f9684" providerId="LiveId" clId="{B9B9FE16-2C59-46B2-8447-E776E8EDB341}" dt="2022-01-10T20:07:47.662" v="16" actId="113"/>
        <pc:sldMkLst>
          <pc:docMk/>
          <pc:sldMk cId="1111093325" sldId="259"/>
        </pc:sldMkLst>
        <pc:spChg chg="mod">
          <ac:chgData name="Bart van't ende" userId="e5da63746a0f9684" providerId="LiveId" clId="{B9B9FE16-2C59-46B2-8447-E776E8EDB341}" dt="2022-01-10T20:07:47.662" v="16" actId="113"/>
          <ac:spMkLst>
            <pc:docMk/>
            <pc:sldMk cId="1111093325" sldId="259"/>
            <ac:spMk id="2" creationId="{8951D7B9-ED3D-4EFB-BF69-9CD212535670}"/>
          </ac:spMkLst>
        </pc:spChg>
        <pc:spChg chg="mod">
          <ac:chgData name="Bart van't ende" userId="e5da63746a0f9684" providerId="LiveId" clId="{B9B9FE16-2C59-46B2-8447-E776E8EDB341}" dt="2022-01-10T20:05:01.279" v="9" actId="20577"/>
          <ac:spMkLst>
            <pc:docMk/>
            <pc:sldMk cId="1111093325" sldId="259"/>
            <ac:spMk id="3" creationId="{0D0AD0FF-D353-42BA-B115-65E18129DC77}"/>
          </ac:spMkLst>
        </pc:spChg>
      </pc:sldChg>
      <pc:sldChg chg="modAnim">
        <pc:chgData name="Bart van't ende" userId="e5da63746a0f9684" providerId="LiveId" clId="{B9B9FE16-2C59-46B2-8447-E776E8EDB341}" dt="2022-01-10T20:03:02.435" v="2"/>
        <pc:sldMkLst>
          <pc:docMk/>
          <pc:sldMk cId="2507294702" sldId="260"/>
        </pc:sldMkLst>
      </pc:sldChg>
      <pc:sldChg chg="modSp mod">
        <pc:chgData name="Bart van't ende" userId="e5da63746a0f9684" providerId="LiveId" clId="{B9B9FE16-2C59-46B2-8447-E776E8EDB341}" dt="2022-01-10T20:07:00.436" v="15" actId="14100"/>
        <pc:sldMkLst>
          <pc:docMk/>
          <pc:sldMk cId="878289783" sldId="262"/>
        </pc:sldMkLst>
        <pc:spChg chg="mod">
          <ac:chgData name="Bart van't ende" userId="e5da63746a0f9684" providerId="LiveId" clId="{B9B9FE16-2C59-46B2-8447-E776E8EDB341}" dt="2022-01-10T20:06:43.187" v="12" actId="1076"/>
          <ac:spMkLst>
            <pc:docMk/>
            <pc:sldMk cId="878289783" sldId="262"/>
            <ac:spMk id="2" creationId="{ABB5AC5A-5D2C-4A79-883B-1C087079B3DD}"/>
          </ac:spMkLst>
        </pc:spChg>
        <pc:spChg chg="mod">
          <ac:chgData name="Bart van't ende" userId="e5da63746a0f9684" providerId="LiveId" clId="{B9B9FE16-2C59-46B2-8447-E776E8EDB341}" dt="2022-01-10T20:06:51.016" v="13" actId="1076"/>
          <ac:spMkLst>
            <pc:docMk/>
            <pc:sldMk cId="878289783" sldId="262"/>
            <ac:spMk id="3" creationId="{02FB5451-E435-449B-A2D4-02337C5DF14E}"/>
          </ac:spMkLst>
        </pc:spChg>
        <pc:picChg chg="mod">
          <ac:chgData name="Bart van't ende" userId="e5da63746a0f9684" providerId="LiveId" clId="{B9B9FE16-2C59-46B2-8447-E776E8EDB341}" dt="2022-01-10T20:07:00.436" v="15" actId="14100"/>
          <ac:picMkLst>
            <pc:docMk/>
            <pc:sldMk cId="878289783" sldId="262"/>
            <ac:picMk id="4" creationId="{7342FD6A-8B30-461C-8FF9-F24A82883DB8}"/>
          </ac:picMkLst>
        </pc:picChg>
        <pc:picChg chg="mod">
          <ac:chgData name="Bart van't ende" userId="e5da63746a0f9684" providerId="LiveId" clId="{B9B9FE16-2C59-46B2-8447-E776E8EDB341}" dt="2022-01-10T20:06:56.829" v="14" actId="14100"/>
          <ac:picMkLst>
            <pc:docMk/>
            <pc:sldMk cId="878289783" sldId="262"/>
            <ac:picMk id="5" creationId="{FE726FBB-D329-469B-A30B-7E667825FA07}"/>
          </ac:picMkLst>
        </pc:picChg>
      </pc:sldChg>
      <pc:sldChg chg="modSp mod">
        <pc:chgData name="Bart van't ende" userId="e5da63746a0f9684" providerId="LiveId" clId="{B9B9FE16-2C59-46B2-8447-E776E8EDB341}" dt="2022-01-10T20:06:28.695" v="10" actId="113"/>
        <pc:sldMkLst>
          <pc:docMk/>
          <pc:sldMk cId="3177433918" sldId="265"/>
        </pc:sldMkLst>
        <pc:spChg chg="mod">
          <ac:chgData name="Bart van't ende" userId="e5da63746a0f9684" providerId="LiveId" clId="{B9B9FE16-2C59-46B2-8447-E776E8EDB341}" dt="2022-01-10T20:06:28.695" v="10" actId="113"/>
          <ac:spMkLst>
            <pc:docMk/>
            <pc:sldMk cId="3177433918" sldId="265"/>
            <ac:spMk id="2" creationId="{5712C845-9E00-4B84-A448-83A5A07A7300}"/>
          </ac:spMkLst>
        </pc:spChg>
        <pc:spChg chg="mod">
          <ac:chgData name="Bart van't ende" userId="e5da63746a0f9684" providerId="LiveId" clId="{B9B9FE16-2C59-46B2-8447-E776E8EDB341}" dt="2022-01-10T20:02:20.538" v="1" actId="114"/>
          <ac:spMkLst>
            <pc:docMk/>
            <pc:sldMk cId="3177433918" sldId="265"/>
            <ac:spMk id="3" creationId="{FD4017A9-FA07-4821-8140-FC378FC6BFAC}"/>
          </ac:spMkLst>
        </pc:spChg>
      </pc:sldChg>
      <pc:sldChg chg="modSp new mod">
        <pc:chgData name="Bart van't ende" userId="e5da63746a0f9684" providerId="LiveId" clId="{B9B9FE16-2C59-46B2-8447-E776E8EDB341}" dt="2022-01-11T18:39:31.723" v="86" actId="114"/>
        <pc:sldMkLst>
          <pc:docMk/>
          <pc:sldMk cId="1926248166" sldId="266"/>
        </pc:sldMkLst>
        <pc:spChg chg="mod">
          <ac:chgData name="Bart van't ende" userId="e5da63746a0f9684" providerId="LiveId" clId="{B9B9FE16-2C59-46B2-8447-E776E8EDB341}" dt="2022-01-11T18:33:56.355" v="71" actId="20577"/>
          <ac:spMkLst>
            <pc:docMk/>
            <pc:sldMk cId="1926248166" sldId="266"/>
            <ac:spMk id="2" creationId="{3E91B027-FCFB-45BF-8131-DAD65D5D878D}"/>
          </ac:spMkLst>
        </pc:spChg>
        <pc:spChg chg="mod">
          <ac:chgData name="Bart van't ende" userId="e5da63746a0f9684" providerId="LiveId" clId="{B9B9FE16-2C59-46B2-8447-E776E8EDB341}" dt="2022-01-11T18:39:31.723" v="86" actId="114"/>
          <ac:spMkLst>
            <pc:docMk/>
            <pc:sldMk cId="1926248166" sldId="266"/>
            <ac:spMk id="3" creationId="{00C2212E-2501-4A9F-8D1F-8AE4D266F14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999D45-895D-49F1-AC56-EBEFD88B7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1FD00C7-F572-4D0B-BD52-44ED6CCBA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46BAA5-8B84-4EDB-9A72-F05328B8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70E-B63D-49CE-B772-2C4B79D184AC}" type="datetimeFigureOut">
              <a:rPr lang="nl-NL" smtClean="0"/>
              <a:t>11-1-2022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882F52-A000-4BD1-8A8F-EEDD0774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DB1B50-A102-4224-8B60-CB0F6FD64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3884-3D4E-4277-9FD5-2BC3F6ADE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50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F8CC8F-A58B-4A93-9EBE-64D4EBB1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E196DCC-64BF-4C70-8955-2B42281EE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7AA523-1F69-45AB-BE8C-062A71039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70E-B63D-49CE-B772-2C4B79D184AC}" type="datetimeFigureOut">
              <a:rPr lang="nl-NL" smtClean="0"/>
              <a:t>11-1-2022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5AE45B-84E0-43B3-BCFE-BA9504FFF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35E579-8A78-40BC-AF33-214BC9DC0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3884-3D4E-4277-9FD5-2BC3F6ADE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885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757DBA6-8C28-49D6-89B8-3450C491A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8C99EB2-E296-48E2-9F01-B1B36AF53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4D536C-A7EA-43E5-BA2B-92A6A9305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70E-B63D-49CE-B772-2C4B79D184AC}" type="datetimeFigureOut">
              <a:rPr lang="nl-NL" smtClean="0"/>
              <a:t>11-1-2022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7C108C-1F35-4C25-9F70-A90CAA67D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CB222E-6C72-4162-85B1-E21ADA4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3884-3D4E-4277-9FD5-2BC3F6ADE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12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835AE-C19C-4E1A-BAB9-5C3E6032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FC8ACA-CBBD-45E5-BCB5-557F3230B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DF707D-7F08-4A86-BBB1-C8C5036F6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70E-B63D-49CE-B772-2C4B79D184AC}" type="datetimeFigureOut">
              <a:rPr lang="nl-NL" smtClean="0"/>
              <a:t>11-1-2022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776741-E200-4034-AD57-232A13119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CD39EE-9630-49EE-9A77-D51B17CD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3884-3D4E-4277-9FD5-2BC3F6ADE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2389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048A6-C010-4C22-89B5-7E8DD9D1B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B09C58-E8AD-4683-9E81-57A9C0CFE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AEE91F-259B-4347-BEDD-47471DA7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70E-B63D-49CE-B772-2C4B79D184AC}" type="datetimeFigureOut">
              <a:rPr lang="nl-NL" smtClean="0"/>
              <a:t>11-1-2022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BD4F6C-5616-4534-86A3-4E412603D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DFDF74-F194-4D9A-8498-5D9F9B41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3884-3D4E-4277-9FD5-2BC3F6ADE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28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0AE800-CBB8-40AC-88A9-B74ED9B8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E72C0D-581A-4C4B-8DAC-15F1C7A0E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11D2C99-7452-49F3-9B3F-5D33C00F4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7FB8959-1024-4E6E-BF56-9FB1D652B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70E-B63D-49CE-B772-2C4B79D184AC}" type="datetimeFigureOut">
              <a:rPr lang="nl-NL" smtClean="0"/>
              <a:t>11-1-2022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BBE125-3BD4-47F3-B9B7-AAF1A85A2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2301ABF-113C-4A7F-BA3C-9492B89F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3884-3D4E-4277-9FD5-2BC3F6ADE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635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27DB8-82D0-4283-BCA4-A688237E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EB5A26-F141-4798-A95E-0D4E8A32C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34964C5-6DB9-43D7-B1F1-2231DEF34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DE9B0BC-9C8D-444A-89A3-92DE8AEC6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A51A908-0C9B-4B19-95C9-00DAB69CF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1482B2D-C146-4D26-8DB0-EAD0114D4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70E-B63D-49CE-B772-2C4B79D184AC}" type="datetimeFigureOut">
              <a:rPr lang="nl-NL" smtClean="0"/>
              <a:t>11-1-2022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CA15AAA-754F-42B6-AC3F-F1A150486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D1904D4-1FC9-428E-AB4D-9A0F28DF1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3884-3D4E-4277-9FD5-2BC3F6ADE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36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A14B87-4977-4474-A9C5-B52E4DD90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79DBEFB-F585-4FAD-8946-B5D953203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70E-B63D-49CE-B772-2C4B79D184AC}" type="datetimeFigureOut">
              <a:rPr lang="nl-NL" smtClean="0"/>
              <a:t>11-1-2022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2B5836A-A5E5-4960-A5A3-31912315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D33653D-5895-4A2D-870D-9E82555C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3884-3D4E-4277-9FD5-2BC3F6ADE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49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EAD4454-752F-4189-882C-82B47986D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70E-B63D-49CE-B772-2C4B79D184AC}" type="datetimeFigureOut">
              <a:rPr lang="nl-NL" smtClean="0"/>
              <a:t>11-1-2022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244A5C5-7208-4297-9CC1-B739448FC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ED6CFF8-011D-4C72-8207-9CF8295A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3884-3D4E-4277-9FD5-2BC3F6ADE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39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346514-FE3F-44F3-B966-97144228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E9FE06-849C-4EA4-98C4-C20E35CD0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425C4ED-E645-4CCB-A91A-A6F6ABC09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481600F-ECA3-4EE8-A4AA-864ADF0A8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70E-B63D-49CE-B772-2C4B79D184AC}" type="datetimeFigureOut">
              <a:rPr lang="nl-NL" smtClean="0"/>
              <a:t>11-1-2022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7FFC5D6-EA19-4255-B081-8DC5614A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AB2C6FB-605F-4955-8CD2-F3B965979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3884-3D4E-4277-9FD5-2BC3F6ADE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9005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AB4F46-5C5F-4990-887E-2E8CEF17C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EF27777-39F5-4613-A165-8002A4F8B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A482963-C599-4AF6-8239-CDE7A139D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CA15921-8591-49B4-B9EE-B4A2AB72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70E-B63D-49CE-B772-2C4B79D184AC}" type="datetimeFigureOut">
              <a:rPr lang="nl-NL" smtClean="0"/>
              <a:t>11-1-2022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B6D3D99-F5DE-4CE4-A130-64CE2263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E3201A-B84A-408D-B221-00D3B4FC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3884-3D4E-4277-9FD5-2BC3F6ADE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8199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8C19DB7-5DAA-4EB9-AC16-917472413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818AA5-AFFA-4E70-9A01-E120AB62A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21E5A7-F0D4-4F45-AF66-F8C7CF63F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5670E-B63D-49CE-B772-2C4B79D184AC}" type="datetimeFigureOut">
              <a:rPr lang="nl-NL" smtClean="0"/>
              <a:t>11-1-2022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DC98AD-FE48-4EB1-9991-EF9812ABF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BFDCD5-0D06-4872-8A9A-35F30D40D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C3884-3D4E-4277-9FD5-2BC3F6ADE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621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AAE62B0-432D-4EAD-A1DA-DF8473D12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D12FF4-1B42-44B0-8764-A52B927C2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73" y="73964"/>
            <a:ext cx="9144000" cy="1043854"/>
          </a:xfrm>
        </p:spPr>
        <p:txBody>
          <a:bodyPr>
            <a:noAutofit/>
          </a:bodyPr>
          <a:lstStyle/>
          <a:p>
            <a:r>
              <a:rPr lang="nl-NL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 Visigoot tot Afghaan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514975A-0C36-4164-848B-F9B4D2D63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690" y="1108873"/>
            <a:ext cx="6160655" cy="1228146"/>
          </a:xfrm>
        </p:spPr>
        <p:txBody>
          <a:bodyPr>
            <a:noAutofit/>
          </a:bodyPr>
          <a:lstStyle/>
          <a:p>
            <a:pPr algn="l"/>
            <a:r>
              <a:rPr lang="nl-NL" sz="2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Hoe om te gaan met vluchtelingen. </a:t>
            </a:r>
          </a:p>
          <a:p>
            <a:pPr algn="l"/>
            <a:endParaRPr lang="nl-NL" sz="2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nl-NL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nl-NL" sz="2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nl-NL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verdiepingsavond Kampereiland 2022</a:t>
            </a:r>
          </a:p>
        </p:txBody>
      </p:sp>
    </p:spTree>
    <p:extLst>
      <p:ext uri="{BB962C8B-B14F-4D97-AF65-F5344CB8AC3E}">
        <p14:creationId xmlns:p14="http://schemas.microsoft.com/office/powerpoint/2010/main" val="2097520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67E6E6B-1939-474D-BC92-672159B51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3" r="1911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12C845-9E00-4B84-A448-83A5A07A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46050"/>
            <a:ext cx="7677150" cy="1216025"/>
          </a:xfrm>
        </p:spPr>
        <p:txBody>
          <a:bodyPr>
            <a:noAutofit/>
          </a:bodyPr>
          <a:lstStyle/>
          <a:p>
            <a:r>
              <a:rPr lang="nl-NL" sz="4500" b="1" i="1" dirty="0"/>
              <a:t>Alle </a:t>
            </a:r>
            <a:r>
              <a:rPr lang="nl-NL" sz="4500" b="1" i="1" dirty="0" err="1"/>
              <a:t>Menschen</a:t>
            </a:r>
            <a:r>
              <a:rPr lang="nl-NL" sz="4500" b="1" i="1" dirty="0"/>
              <a:t> werden </a:t>
            </a:r>
            <a:r>
              <a:rPr lang="nl-NL" sz="45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Brüder</a:t>
            </a:r>
            <a:r>
              <a:rPr lang="nl-NL" sz="4500" b="1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4017A9-FA07-4821-8140-FC378FC6B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2" y="1272150"/>
            <a:ext cx="5810250" cy="5338199"/>
          </a:xfrm>
        </p:spPr>
        <p:txBody>
          <a:bodyPr>
            <a:noAutofit/>
          </a:bodyPr>
          <a:lstStyle/>
          <a:p>
            <a:r>
              <a:rPr lang="nl-NL" sz="3000" dirty="0"/>
              <a:t>Een wereld zonder vluchtelingen</a:t>
            </a:r>
          </a:p>
          <a:p>
            <a:r>
              <a:rPr lang="nl-NL" sz="3000" i="1" dirty="0"/>
              <a:t>Er is een stad voor vriend en vreemde…</a:t>
            </a:r>
          </a:p>
          <a:p>
            <a:endParaRPr lang="nl-NL" sz="3000" dirty="0"/>
          </a:p>
          <a:p>
            <a:r>
              <a:rPr lang="nl-NL" sz="3000" dirty="0"/>
              <a:t>Gebed</a:t>
            </a:r>
          </a:p>
          <a:p>
            <a:endParaRPr lang="nl-NL" sz="3000" dirty="0"/>
          </a:p>
          <a:p>
            <a:endParaRPr lang="nl-NL" sz="3000" dirty="0"/>
          </a:p>
          <a:p>
            <a:pPr marL="0" indent="0">
              <a:buNone/>
            </a:pPr>
            <a:endParaRPr lang="nl-NL" sz="3000" dirty="0"/>
          </a:p>
          <a:p>
            <a:r>
              <a:rPr lang="nl-NL" sz="3000" i="1" u="sng" dirty="0"/>
              <a:t>De volgende verdiepingsavond is op woensdag 9 februari 2022</a:t>
            </a:r>
          </a:p>
        </p:txBody>
      </p:sp>
    </p:spTree>
    <p:extLst>
      <p:ext uri="{BB962C8B-B14F-4D97-AF65-F5344CB8AC3E}">
        <p14:creationId xmlns:p14="http://schemas.microsoft.com/office/powerpoint/2010/main" val="3177433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1B027-FCFB-45BF-8131-DAD65D5D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Gebruikte literatuur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C2212E-2501-4A9F-8D1F-8AE4D266F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552"/>
            <a:ext cx="10515600" cy="4879910"/>
          </a:xfrm>
        </p:spPr>
        <p:txBody>
          <a:bodyPr>
            <a:normAutofit/>
          </a:bodyPr>
          <a:lstStyle/>
          <a:p>
            <a:r>
              <a:rPr lang="nl-NL" i="1" dirty="0"/>
              <a:t>Hoe ik talent voor het leven kreeg </a:t>
            </a:r>
            <a:r>
              <a:rPr lang="nl-NL" dirty="0"/>
              <a:t>– Rodaan Al </a:t>
            </a:r>
            <a:r>
              <a:rPr lang="nl-NL" dirty="0" err="1"/>
              <a:t>Galidi</a:t>
            </a:r>
            <a:r>
              <a:rPr lang="nl-NL" dirty="0"/>
              <a:t> (2016)</a:t>
            </a:r>
          </a:p>
          <a:p>
            <a:r>
              <a:rPr lang="nl-NL" i="1" dirty="0"/>
              <a:t>Tot op de dag </a:t>
            </a:r>
            <a:r>
              <a:rPr lang="nl-NL" dirty="0"/>
              <a:t>– </a:t>
            </a:r>
            <a:r>
              <a:rPr lang="nl-NL" dirty="0" err="1"/>
              <a:t>Mardjan</a:t>
            </a:r>
            <a:r>
              <a:rPr lang="nl-NL" dirty="0"/>
              <a:t> </a:t>
            </a:r>
            <a:r>
              <a:rPr lang="nl-NL" dirty="0" err="1"/>
              <a:t>Seighali</a:t>
            </a:r>
            <a:r>
              <a:rPr lang="nl-NL" dirty="0"/>
              <a:t>  (2021)</a:t>
            </a:r>
          </a:p>
          <a:p>
            <a:r>
              <a:rPr lang="nl-NL" i="1" dirty="0"/>
              <a:t>Wat is de wat </a:t>
            </a:r>
            <a:r>
              <a:rPr lang="nl-NL" dirty="0"/>
              <a:t>– Dave Eggers (2009)</a:t>
            </a:r>
          </a:p>
          <a:p>
            <a:r>
              <a:rPr lang="nl-NL" i="1" dirty="0"/>
              <a:t>De ondankbare vluchteling </a:t>
            </a:r>
            <a:r>
              <a:rPr lang="nl-NL" dirty="0"/>
              <a:t>– Dina </a:t>
            </a:r>
            <a:r>
              <a:rPr lang="nl-NL" dirty="0" err="1"/>
              <a:t>Nayeri</a:t>
            </a:r>
            <a:r>
              <a:rPr lang="nl-NL" dirty="0"/>
              <a:t> ((2019)</a:t>
            </a:r>
          </a:p>
          <a:p>
            <a:r>
              <a:rPr lang="nl-NL" i="1" dirty="0"/>
              <a:t>De rafelranden van Europa </a:t>
            </a:r>
            <a:r>
              <a:rPr lang="nl-NL" dirty="0"/>
              <a:t>– Ivo van de </a:t>
            </a:r>
            <a:r>
              <a:rPr lang="nl-NL" dirty="0" err="1"/>
              <a:t>Wijdeven</a:t>
            </a:r>
            <a:r>
              <a:rPr lang="nl-NL" dirty="0"/>
              <a:t> (2016)</a:t>
            </a:r>
          </a:p>
          <a:p>
            <a:r>
              <a:rPr lang="nl-NL" i="1" dirty="0"/>
              <a:t>De volksverhuizingen </a:t>
            </a:r>
            <a:r>
              <a:rPr lang="nl-NL" dirty="0"/>
              <a:t>– Dick Harrison (2020)</a:t>
            </a:r>
          </a:p>
          <a:p>
            <a:r>
              <a:rPr lang="nl-NL" i="1" dirty="0"/>
              <a:t>Angela Merkel </a:t>
            </a:r>
            <a:r>
              <a:rPr lang="nl-NL" dirty="0"/>
              <a:t>– Ralph </a:t>
            </a:r>
            <a:r>
              <a:rPr lang="nl-NL" dirty="0" err="1"/>
              <a:t>Bollmann</a:t>
            </a:r>
            <a:r>
              <a:rPr lang="nl-NL" dirty="0"/>
              <a:t> (2021)</a:t>
            </a:r>
          </a:p>
          <a:p>
            <a:r>
              <a:rPr lang="nl-NL" i="1" dirty="0"/>
              <a:t>Vrede en Oorlog </a:t>
            </a:r>
            <a:r>
              <a:rPr lang="nl-NL" dirty="0"/>
              <a:t>– Jonathan </a:t>
            </a:r>
            <a:r>
              <a:rPr lang="nl-NL" dirty="0" err="1"/>
              <a:t>Holslag</a:t>
            </a:r>
            <a:r>
              <a:rPr lang="nl-NL" dirty="0"/>
              <a:t> (2018)</a:t>
            </a:r>
          </a:p>
          <a:p>
            <a:r>
              <a:rPr lang="nl-NL" i="1" dirty="0"/>
              <a:t>De Oudheid </a:t>
            </a:r>
            <a:r>
              <a:rPr lang="nl-NL" dirty="0"/>
              <a:t>– </a:t>
            </a:r>
            <a:r>
              <a:rPr lang="nl-NL" dirty="0" err="1"/>
              <a:t>Naerebout</a:t>
            </a:r>
            <a:r>
              <a:rPr lang="nl-NL" dirty="0"/>
              <a:t> &amp; </a:t>
            </a:r>
            <a:r>
              <a:rPr lang="nl-NL" dirty="0" err="1"/>
              <a:t>Singor</a:t>
            </a:r>
            <a:r>
              <a:rPr lang="nl-NL" dirty="0"/>
              <a:t> (2008)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6248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5B4D9A2-EF89-4991-80BC-5A003CC4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D59365-32A0-4A37-AF9A-EA67AA15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54" y="218337"/>
            <a:ext cx="10515600" cy="1325563"/>
          </a:xfrm>
        </p:spPr>
        <p:txBody>
          <a:bodyPr/>
          <a:lstStyle/>
          <a:p>
            <a:r>
              <a:rPr lang="nl-N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Inleiding</a:t>
            </a:r>
            <a:r>
              <a:rPr lang="nl-NL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2ECF51E-5F1E-438C-9CDE-821B84FB2AF1}"/>
              </a:ext>
            </a:extLst>
          </p:cNvPr>
          <p:cNvSpPr txBox="1"/>
          <p:nvPr/>
        </p:nvSpPr>
        <p:spPr>
          <a:xfrm>
            <a:off x="443203" y="1698787"/>
            <a:ext cx="805698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Introductie thema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Nomaden en verstedelijking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Cijfers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Bedreiging?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Volksverhuizingen 370 – 600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Volksverhuizingen 2012 –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</a:t>
            </a:r>
            <a:r>
              <a:rPr lang="nl-NL" sz="3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schaffen das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 </a:t>
            </a:r>
            <a:r>
              <a:rPr lang="nl-NL" sz="3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Menschen</a:t>
            </a:r>
            <a:r>
              <a:rPr lang="nl-NL" sz="3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werden </a:t>
            </a:r>
            <a:r>
              <a:rPr lang="nl-NL" sz="3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Brüder</a:t>
            </a:r>
            <a:r>
              <a:rPr lang="nl-NL" sz="3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7100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85906A8-9D3E-4F4E-AC9A-9E457C6A6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6EE738-BBE7-4D6A-91C9-C0636BAB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Introductie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970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51D7B9-ED3D-4EFB-BF69-9CD212535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Cijfers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0AD0FF-D353-42BA-B115-65E18129D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7 miljard wereldbewoners</a:t>
            </a:r>
          </a:p>
          <a:p>
            <a:r>
              <a:rPr lang="nl-NL" dirty="0"/>
              <a:t>82 miljoen vluchtelingen (2020)</a:t>
            </a:r>
          </a:p>
          <a:p>
            <a:pPr lvl="1"/>
            <a:r>
              <a:rPr lang="nl-NL" dirty="0"/>
              <a:t>26 miljoen het land verlaten</a:t>
            </a:r>
          </a:p>
          <a:p>
            <a:pPr lvl="1"/>
            <a:r>
              <a:rPr lang="nl-NL" dirty="0"/>
              <a:t>48 miljoen ontheemd in eigen land</a:t>
            </a:r>
          </a:p>
          <a:p>
            <a:pPr lvl="1"/>
            <a:r>
              <a:rPr lang="nl-NL" dirty="0"/>
              <a:t>4 miljoen in vluchtelingenkampen (UN)</a:t>
            </a:r>
          </a:p>
          <a:p>
            <a:pPr lvl="1"/>
            <a:r>
              <a:rPr lang="nl-NL" dirty="0"/>
              <a:t>4 miljoen asielaanvragen</a:t>
            </a:r>
          </a:p>
          <a:p>
            <a:r>
              <a:rPr lang="nl-NL" dirty="0"/>
              <a:t>Nederland</a:t>
            </a:r>
          </a:p>
          <a:p>
            <a:pPr lvl="1"/>
            <a:r>
              <a:rPr lang="nl-NL" dirty="0"/>
              <a:t>17.585 asielaanvragen (gemiddeld)</a:t>
            </a:r>
          </a:p>
          <a:p>
            <a:pPr lvl="1"/>
            <a:r>
              <a:rPr lang="nl-NL" dirty="0"/>
              <a:t>60.000 asielaanvragen in de periode 2013 – 2015 </a:t>
            </a:r>
          </a:p>
        </p:txBody>
      </p:sp>
    </p:spTree>
    <p:extLst>
      <p:ext uri="{BB962C8B-B14F-4D97-AF65-F5344CB8AC3E}">
        <p14:creationId xmlns:p14="http://schemas.microsoft.com/office/powerpoint/2010/main" val="1111093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BC76F-58B2-48EB-9A63-33657E66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Bedreiging?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AC881ED-6D1A-4C09-B992-11062DA94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8" r="17692" b="-1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DED207-56C1-4311-8484-BE1167002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3" r="5025" b="-1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1026" name="Picture 2" descr="Verdronken jongetje geeft vluchteling een nieuw gezicht | Buitenland | AD.nl">
            <a:extLst>
              <a:ext uri="{FF2B5EF4-FFF2-40B4-BE49-F238E27FC236}">
                <a16:creationId xmlns:a16="http://schemas.microsoft.com/office/drawing/2014/main" id="{5E9BD7A6-7704-4F46-869C-2D2AA1A84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r="2" b="2"/>
          <a:stretch/>
        </p:blipFill>
        <p:spPr bwMode="auto">
          <a:xfrm>
            <a:off x="20" y="4472610"/>
            <a:ext cx="4848284" cy="238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294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136F1-7AA0-4405-A35D-1DE3B637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70" y="0"/>
            <a:ext cx="10515600" cy="1325563"/>
          </a:xfrm>
        </p:spPr>
        <p:txBody>
          <a:bodyPr/>
          <a:lstStyle/>
          <a:p>
            <a:r>
              <a:rPr lang="nl-NL" b="1" dirty="0"/>
              <a:t>Volksverhuizingen 360 – 600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C50F48E-06BB-49D6-A2A0-EB5F4B16A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6447"/>
            <a:ext cx="12192000" cy="57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64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B5AC5A-5D2C-4A79-883B-1C087079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24" y="92236"/>
            <a:ext cx="10868025" cy="1325563"/>
          </a:xfrm>
        </p:spPr>
        <p:txBody>
          <a:bodyPr>
            <a:normAutofit/>
          </a:bodyPr>
          <a:lstStyle/>
          <a:p>
            <a:r>
              <a:rPr lang="nl-NL" sz="4600" b="1" dirty="0"/>
              <a:t>3 hoofdredenen volksverhuizingen 360 – 600 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FB5451-E435-449B-A2D4-02337C5DF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39" y="1091406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nl-NL" dirty="0"/>
              <a:t>Oorlog en geweld</a:t>
            </a:r>
          </a:p>
          <a:p>
            <a:pPr marL="514350" indent="-514350">
              <a:buAutoNum type="arabicPeriod"/>
            </a:pPr>
            <a:r>
              <a:rPr lang="nl-NL" dirty="0"/>
              <a:t>Welvaart en voorspoed</a:t>
            </a:r>
          </a:p>
          <a:p>
            <a:pPr marL="514350" indent="-514350">
              <a:buAutoNum type="arabicPeriod"/>
            </a:pPr>
            <a:r>
              <a:rPr lang="nl-NL" dirty="0"/>
              <a:t>Klimatologische omstandigheden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42FD6A-8B30-461C-8FF9-F24A82883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23119"/>
            <a:ext cx="6096002" cy="38348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E726FBB-D329-469B-A30B-7E667825F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3119"/>
            <a:ext cx="6096000" cy="383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9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B5AC5A-5D2C-4A79-883B-1C087079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49" y="132181"/>
            <a:ext cx="11582901" cy="1325563"/>
          </a:xfrm>
        </p:spPr>
        <p:txBody>
          <a:bodyPr>
            <a:normAutofit/>
          </a:bodyPr>
          <a:lstStyle/>
          <a:p>
            <a:r>
              <a:rPr lang="nl-NL" sz="4600" b="1" dirty="0"/>
              <a:t>3 hoofdredenen volksverhuizingen 2012 - 2022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FB5451-E435-449B-A2D4-02337C5DF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99" y="1253331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nl-NL" dirty="0"/>
              <a:t>Oorlog en geweld</a:t>
            </a:r>
          </a:p>
          <a:p>
            <a:pPr marL="514350" indent="-514350">
              <a:buAutoNum type="arabicPeriod"/>
            </a:pPr>
            <a:r>
              <a:rPr lang="nl-NL" dirty="0"/>
              <a:t>Welvaart en voorspoed</a:t>
            </a:r>
          </a:p>
          <a:p>
            <a:pPr marL="514350" indent="-514350">
              <a:buAutoNum type="arabicPeriod"/>
            </a:pPr>
            <a:r>
              <a:rPr lang="nl-NL" dirty="0"/>
              <a:t>Klimatologische omstandigheden </a:t>
            </a:r>
          </a:p>
          <a:p>
            <a:pPr marL="514350" indent="-514350">
              <a:buAutoNum type="arabicPeriod"/>
            </a:pPr>
            <a:r>
              <a:rPr lang="nl-NL" i="1" dirty="0"/>
              <a:t>Vrijheid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2881C1D-FBCE-4F21-A2C3-EEB92C76C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1375"/>
            <a:ext cx="8315325" cy="34766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27CBCAA-D3CE-44B0-9938-1CB7C687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325" y="3381375"/>
            <a:ext cx="38766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98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4C68CC-5C16-46AC-81C5-1B3CC175A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" r="12453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72E813E-CE95-4F4C-939D-9D8D4FFC1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60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0B8F34-624F-4908-8815-B41FDEC78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3666744" cy="1325563"/>
          </a:xfrm>
        </p:spPr>
        <p:txBody>
          <a:bodyPr anchor="ctr">
            <a:normAutofit/>
          </a:bodyPr>
          <a:lstStyle/>
          <a:p>
            <a:r>
              <a:rPr lang="nl-NL" sz="4000" b="1" i="1" dirty="0" err="1"/>
              <a:t>Wir</a:t>
            </a:r>
            <a:r>
              <a:rPr lang="nl-NL" sz="4000" b="1" i="1" dirty="0"/>
              <a:t> schaffen das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DDB7AC-B87A-497B-BC19-7DBBE98F6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r>
              <a:rPr lang="nl-NL" dirty="0"/>
              <a:t>Lazarus of Ruth? </a:t>
            </a:r>
          </a:p>
        </p:txBody>
      </p:sp>
    </p:spTree>
    <p:extLst>
      <p:ext uri="{BB962C8B-B14F-4D97-AF65-F5344CB8AC3E}">
        <p14:creationId xmlns:p14="http://schemas.microsoft.com/office/powerpoint/2010/main" val="221942970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245</Words>
  <Application>Microsoft Office PowerPoint</Application>
  <PresentationFormat>Breedbeeld</PresentationFormat>
  <Paragraphs>56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Van Visigoot tot Afghaan</vt:lpstr>
      <vt:lpstr>Inleiding </vt:lpstr>
      <vt:lpstr>Introductie </vt:lpstr>
      <vt:lpstr>Cijfers </vt:lpstr>
      <vt:lpstr>Bedreiging? </vt:lpstr>
      <vt:lpstr>Volksverhuizingen 360 – 600 </vt:lpstr>
      <vt:lpstr>3 hoofdredenen volksverhuizingen 360 – 600  </vt:lpstr>
      <vt:lpstr>3 hoofdredenen volksverhuizingen 2012 - 2022 </vt:lpstr>
      <vt:lpstr>Wir schaffen das </vt:lpstr>
      <vt:lpstr>Alle Menschen werden Brüder </vt:lpstr>
      <vt:lpstr>Gebruikte literatuur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 Visigoot tot Afghaan</dc:title>
  <dc:creator>Bart van't ende</dc:creator>
  <cp:lastModifiedBy>Bart van't ende</cp:lastModifiedBy>
  <cp:revision>1</cp:revision>
  <dcterms:created xsi:type="dcterms:W3CDTF">2022-01-10T19:02:33Z</dcterms:created>
  <dcterms:modified xsi:type="dcterms:W3CDTF">2022-01-11T18:39:33Z</dcterms:modified>
</cp:coreProperties>
</file>